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4" r:id="rId3"/>
    <p:sldId id="268" r:id="rId4"/>
    <p:sldId id="269" r:id="rId5"/>
    <p:sldId id="275" r:id="rId6"/>
    <p:sldId id="270" r:id="rId7"/>
    <p:sldId id="271" r:id="rId8"/>
    <p:sldId id="272" r:id="rId9"/>
    <p:sldId id="27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C5CB"/>
    <a:srgbClr val="FCC530"/>
    <a:srgbClr val="FBC532"/>
    <a:srgbClr val="3FBFE6"/>
    <a:srgbClr val="F68D11"/>
    <a:srgbClr val="FEC630"/>
    <a:srgbClr val="52CBBE"/>
    <a:srgbClr val="FF5969"/>
    <a:srgbClr val="5D7373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>
        <p:scale>
          <a:sx n="120" d="100"/>
          <a:sy n="120" d="100"/>
        </p:scale>
        <p:origin x="-2028" y="-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A88C5CD2-8D88-4E1A-968C-C3E256B4316C}"/>
              </a:ext>
            </a:extLst>
          </p:cNvPr>
          <p:cNvSpPr/>
          <p:nvPr/>
        </p:nvSpPr>
        <p:spPr>
          <a:xfrm>
            <a:off x="5556262" y="4639716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9CA212B-3524-454E-9129-17FD0E8983F0}"/>
              </a:ext>
            </a:extLst>
          </p:cNvPr>
          <p:cNvSpPr/>
          <p:nvPr/>
        </p:nvSpPr>
        <p:spPr>
          <a:xfrm>
            <a:off x="6294242" y="4639716"/>
            <a:ext cx="451824" cy="451824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487D07D-4424-43AA-9CF5-4A04A38B6C2D}"/>
              </a:ext>
            </a:extLst>
          </p:cNvPr>
          <p:cNvSpPr/>
          <p:nvPr/>
        </p:nvSpPr>
        <p:spPr>
          <a:xfrm>
            <a:off x="7031358" y="4639716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1E021E3-C26E-4AB9-81EB-239E3D1BBAB2}"/>
              </a:ext>
            </a:extLst>
          </p:cNvPr>
          <p:cNvSpPr/>
          <p:nvPr/>
        </p:nvSpPr>
        <p:spPr>
          <a:xfrm>
            <a:off x="7768474" y="4639716"/>
            <a:ext cx="451824" cy="451824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5AD4D6E-2D38-486B-8F61-738D1E4773C2}"/>
              </a:ext>
            </a:extLst>
          </p:cNvPr>
          <p:cNvSpPr/>
          <p:nvPr/>
        </p:nvSpPr>
        <p:spPr>
          <a:xfrm>
            <a:off x="8506731" y="4639716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8F111D-10A0-4CCB-B20B-B33508AA6193}"/>
              </a:ext>
            </a:extLst>
          </p:cNvPr>
          <p:cNvSpPr/>
          <p:nvPr/>
        </p:nvSpPr>
        <p:spPr>
          <a:xfrm>
            <a:off x="9244991" y="4639716"/>
            <a:ext cx="451824" cy="45182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WHY?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BOARDS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SENSORS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0D5564B6-7956-4A39-8183-0EB9C65E56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11" y="2337438"/>
            <a:ext cx="1611867" cy="168034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A0C1D1B-B450-4067-9BAB-EC5A284722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8406742" y="2284206"/>
            <a:ext cx="3547075" cy="16803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915FC-8552-4F7E-AFF8-0A1CB28AE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23" y="2337438"/>
            <a:ext cx="1487108" cy="16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3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863744" y="1747847"/>
            <a:ext cx="727891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200" b="1" dirty="0">
                <a:solidFill>
                  <a:srgbClr val="FF5969"/>
                </a:solidFill>
                <a:latin typeface="Tw Cen MT" panose="020B0602020104020603" pitchFamily="34" charset="0"/>
              </a:rPr>
              <a:t>SMART</a:t>
            </a:r>
            <a:endParaRPr lang="en-US" sz="142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68032" y="3602947"/>
            <a:ext cx="727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b="1" dirty="0">
                <a:solidFill>
                  <a:srgbClr val="52CBBE"/>
                </a:solidFill>
                <a:latin typeface="Tw Cen MT" panose="020B0602020104020603" pitchFamily="34" charset="0"/>
              </a:rPr>
              <a:t>METERING</a:t>
            </a:r>
            <a:endParaRPr lang="en-US" sz="54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882794" y="4536945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>
                <a:solidFill>
                  <a:srgbClr val="5D7373"/>
                </a:solidFill>
                <a:latin typeface="Tw Cen MT" panose="020B0602020104020603" pitchFamily="34" charset="0"/>
              </a:rPr>
              <a:t>DIGITALENT SCHOLARSHIP BATCH II 2019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WHY?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BOARDS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SENSORS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0D5564B6-7956-4A39-8183-0EB9C65E56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02" y="1062351"/>
            <a:ext cx="737116" cy="76843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A0C1D1B-B450-4067-9BAB-EC5A284722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7926147" y="1032382"/>
            <a:ext cx="1591241" cy="75381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76894BE-8C51-448D-9307-A9CC7AE78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17" y="1032382"/>
            <a:ext cx="685771" cy="77488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990A8E5-93B8-4A06-804B-7A21951A9786}"/>
              </a:ext>
            </a:extLst>
          </p:cNvPr>
          <p:cNvSpPr txBox="1"/>
          <p:nvPr/>
        </p:nvSpPr>
        <p:spPr>
          <a:xfrm>
            <a:off x="3845199" y="5060165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>
                <a:solidFill>
                  <a:srgbClr val="5D7373"/>
                </a:solidFill>
                <a:latin typeface="Tw Cen MT" panose="020B0602020104020603" pitchFamily="34" charset="0"/>
              </a:rPr>
              <a:t>UNIVERSITAS HASANUDDIN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WHY?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BOARDS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SENSORS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5836C693-41B5-4930-BCA3-ADBC990AB336}"/>
              </a:ext>
            </a:extLst>
          </p:cNvPr>
          <p:cNvSpPr/>
          <p:nvPr/>
        </p:nvSpPr>
        <p:spPr>
          <a:xfrm>
            <a:off x="4486433" y="1411776"/>
            <a:ext cx="2017224" cy="20172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AE2D748-CED2-467F-B699-E0B9BD483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8519" y="1462930"/>
            <a:ext cx="1687689" cy="1894419"/>
          </a:xfrm>
          <a:prstGeom prst="ellipse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9ABBB6E1-D74A-49DE-82D9-D83CC0A43D1B}"/>
              </a:ext>
            </a:extLst>
          </p:cNvPr>
          <p:cNvSpPr/>
          <p:nvPr/>
        </p:nvSpPr>
        <p:spPr>
          <a:xfrm>
            <a:off x="7811894" y="1382713"/>
            <a:ext cx="2075350" cy="2075350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49B01C5-EDB0-470C-9D41-96929EA48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8660" y="1462474"/>
            <a:ext cx="1724901" cy="1915828"/>
          </a:xfrm>
          <a:prstGeom prst="ellipse">
            <a:avLst/>
          </a:prstGeom>
          <a:solidFill>
            <a:srgbClr val="03A1A4"/>
          </a:solidFill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AB3FCD7-13E5-445A-85EA-55B646C4F0DC}"/>
              </a:ext>
            </a:extLst>
          </p:cNvPr>
          <p:cNvGrpSpPr/>
          <p:nvPr/>
        </p:nvGrpSpPr>
        <p:grpSpPr>
          <a:xfrm>
            <a:off x="5152152" y="3247473"/>
            <a:ext cx="662608" cy="523220"/>
            <a:chOff x="668600" y="2123782"/>
            <a:chExt cx="662608" cy="52322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8D7EDB9-7AC5-4E80-AF1F-5043B3870F75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1FDDF9-9052-4BB2-9267-E0E8E010C33A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FD00F9-D65E-4AC3-BC02-2B612163A704}"/>
              </a:ext>
            </a:extLst>
          </p:cNvPr>
          <p:cNvGrpSpPr/>
          <p:nvPr/>
        </p:nvGrpSpPr>
        <p:grpSpPr>
          <a:xfrm>
            <a:off x="8578378" y="3276214"/>
            <a:ext cx="662608" cy="523220"/>
            <a:chOff x="662610" y="2123782"/>
            <a:chExt cx="662608" cy="52322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38DBF5F-503D-484E-8C58-21CF81EE2E0C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E3486E-94DC-4CDF-B6A3-40FC3D81B155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96DF590-FB8D-41CF-BAE9-0FB57C47F51A}"/>
              </a:ext>
            </a:extLst>
          </p:cNvPr>
          <p:cNvGrpSpPr/>
          <p:nvPr/>
        </p:nvGrpSpPr>
        <p:grpSpPr>
          <a:xfrm>
            <a:off x="3986080" y="3900453"/>
            <a:ext cx="3048141" cy="1175555"/>
            <a:chOff x="264581" y="4416136"/>
            <a:chExt cx="3048141" cy="117555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38055B9-D976-48CD-BF65-D5B4A915DA3E}"/>
                </a:ext>
              </a:extLst>
            </p:cNvPr>
            <p:cNvSpPr txBox="1"/>
            <p:nvPr/>
          </p:nvSpPr>
          <p:spPr>
            <a:xfrm>
              <a:off x="466266" y="4416136"/>
              <a:ext cx="2716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MUH KHAERIL SYAM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15E7161-AC92-4976-ACA6-782EAFE587F4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TEKNIK INFORMATIKA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BF719B-CE0F-40CE-AA83-74356BCE0A5F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UNIVERSITAS HASANUDDIN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22E2759-7F8C-44B2-AFF3-069243260EE8}"/>
              </a:ext>
            </a:extLst>
          </p:cNvPr>
          <p:cNvGrpSpPr/>
          <p:nvPr/>
        </p:nvGrpSpPr>
        <p:grpSpPr>
          <a:xfrm>
            <a:off x="7330190" y="3900453"/>
            <a:ext cx="3048141" cy="1175555"/>
            <a:chOff x="3143051" y="4416136"/>
            <a:chExt cx="3048141" cy="117555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D6BC49E-E529-408F-A43F-D3CEA31BCCBC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SABTIAN JULIANA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12361BC-5963-46A2-98A4-A556A17E6B2E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TEKNIK INFORMATIKA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EDDC0C0-36E3-4635-B0EC-09D7EB95B86A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UNIVERSITAS HASANUDDIN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WHY?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BOARDS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SENSORS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ABF189-5FB1-4901-8A80-3E12C1C0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6" y="708455"/>
            <a:ext cx="3980322" cy="53467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1B387AC-8E4D-4845-B8C4-9730EB783832}"/>
              </a:ext>
            </a:extLst>
          </p:cNvPr>
          <p:cNvSpPr/>
          <p:nvPr/>
        </p:nvSpPr>
        <p:spPr>
          <a:xfrm>
            <a:off x="8608194" y="4508817"/>
            <a:ext cx="885755" cy="930534"/>
          </a:xfrm>
          <a:prstGeom prst="ellipse">
            <a:avLst/>
          </a:prstGeom>
          <a:solidFill>
            <a:srgbClr val="3FBFE6"/>
          </a:solidFill>
          <a:ln>
            <a:solidFill>
              <a:srgbClr val="3F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1C5223-4ABC-4D8D-A8C6-D798EE885E40}"/>
              </a:ext>
            </a:extLst>
          </p:cNvPr>
          <p:cNvSpPr txBox="1"/>
          <p:nvPr/>
        </p:nvSpPr>
        <p:spPr>
          <a:xfrm>
            <a:off x="1611666" y="2774950"/>
            <a:ext cx="72789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1500" b="1" dirty="0">
                <a:solidFill>
                  <a:srgbClr val="52CBBE"/>
                </a:solidFill>
                <a:latin typeface="Tw Cen MT" panose="020B0602020104020603" pitchFamily="34" charset="0"/>
              </a:rPr>
              <a:t>PROBLEM</a:t>
            </a:r>
            <a:endParaRPr lang="en-US" sz="115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9DF54-A338-4B15-940D-63B113E61E7C}"/>
              </a:ext>
            </a:extLst>
          </p:cNvPr>
          <p:cNvSpPr txBox="1"/>
          <p:nvPr/>
        </p:nvSpPr>
        <p:spPr>
          <a:xfrm>
            <a:off x="1840352" y="2774948"/>
            <a:ext cx="271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rgbClr val="FF5969"/>
                </a:solidFill>
                <a:latin typeface="Tw Cen MT" panose="020B0602020104020603" pitchFamily="34" charset="0"/>
              </a:rPr>
              <a:t>WHAT IS THE</a:t>
            </a:r>
            <a:endParaRPr lang="en-US" sz="24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WHY?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BOARDS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SENSORS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ABF189-5FB1-4901-8A80-3E12C1C0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9494" y="584861"/>
            <a:ext cx="4139345" cy="638641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1B387AC-8E4D-4845-B8C4-9730EB783832}"/>
              </a:ext>
            </a:extLst>
          </p:cNvPr>
          <p:cNvSpPr/>
          <p:nvPr/>
        </p:nvSpPr>
        <p:spPr>
          <a:xfrm>
            <a:off x="2818835" y="5084664"/>
            <a:ext cx="885755" cy="930534"/>
          </a:xfrm>
          <a:prstGeom prst="ellipse">
            <a:avLst/>
          </a:prstGeom>
          <a:solidFill>
            <a:srgbClr val="20C5CB"/>
          </a:solidFill>
          <a:ln>
            <a:solidFill>
              <a:srgbClr val="20C5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1C5223-4ABC-4D8D-A8C6-D798EE885E40}"/>
              </a:ext>
            </a:extLst>
          </p:cNvPr>
          <p:cNvSpPr txBox="1"/>
          <p:nvPr/>
        </p:nvSpPr>
        <p:spPr>
          <a:xfrm>
            <a:off x="3153010" y="2418714"/>
            <a:ext cx="72789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800" dirty="0">
                <a:solidFill>
                  <a:srgbClr val="52CBBE"/>
                </a:solidFill>
                <a:latin typeface="Tw Cen MT" panose="020B0602020104020603" pitchFamily="34" charset="0"/>
              </a:rPr>
              <a:t>OVERCOME</a:t>
            </a:r>
            <a:endParaRPr lang="en-US" sz="88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4F4816-26DD-47FD-BEED-8B1869FF560F}"/>
              </a:ext>
            </a:extLst>
          </p:cNvPr>
          <p:cNvSpPr txBox="1"/>
          <p:nvPr/>
        </p:nvSpPr>
        <p:spPr>
          <a:xfrm>
            <a:off x="3433995" y="2319854"/>
            <a:ext cx="271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rgbClr val="FF5969"/>
                </a:solidFill>
                <a:latin typeface="Tw Cen MT" panose="020B0602020104020603" pitchFamily="34" charset="0"/>
              </a:rPr>
              <a:t>IT CAN BE</a:t>
            </a:r>
            <a:endParaRPr lang="en-US" sz="24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E2A92E-FD86-406E-B9A1-5EC7E88AC02B}"/>
              </a:ext>
            </a:extLst>
          </p:cNvPr>
          <p:cNvSpPr txBox="1"/>
          <p:nvPr/>
        </p:nvSpPr>
        <p:spPr>
          <a:xfrm>
            <a:off x="7775243" y="3549210"/>
            <a:ext cx="271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rgbClr val="FF5969"/>
                </a:solidFill>
                <a:latin typeface="Tw Cen MT" panose="020B0602020104020603" pitchFamily="34" charset="0"/>
              </a:rPr>
              <a:t>WITH</a:t>
            </a:r>
            <a:endParaRPr lang="en-US" sz="24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8D2B24-306B-4F22-B8DB-B66B2A1D199D}"/>
              </a:ext>
            </a:extLst>
          </p:cNvPr>
          <p:cNvSpPr txBox="1"/>
          <p:nvPr/>
        </p:nvSpPr>
        <p:spPr>
          <a:xfrm>
            <a:off x="4942897" y="3605047"/>
            <a:ext cx="72789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1500" b="1" dirty="0">
                <a:solidFill>
                  <a:srgbClr val="52CBBE"/>
                </a:solidFill>
                <a:latin typeface="Tw Cen MT" panose="020B0602020104020603" pitchFamily="34" charset="0"/>
              </a:rPr>
              <a:t>IoT</a:t>
            </a:r>
            <a:endParaRPr lang="en-US" sz="115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7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WHY?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BOARDS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SENSORS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5AF5819-209E-42B2-97FA-98C477AD9487}"/>
              </a:ext>
            </a:extLst>
          </p:cNvPr>
          <p:cNvGrpSpPr/>
          <p:nvPr/>
        </p:nvGrpSpPr>
        <p:grpSpPr>
          <a:xfrm>
            <a:off x="7661278" y="994525"/>
            <a:ext cx="2216344" cy="2434475"/>
            <a:chOff x="6381342" y="2182683"/>
            <a:chExt cx="1805441" cy="1894017"/>
          </a:xfrm>
        </p:grpSpPr>
        <p:sp>
          <p:nvSpPr>
            <p:cNvPr id="109" name="Rectangle: Top Corners Rounded 108">
              <a:extLst>
                <a:ext uri="{FF2B5EF4-FFF2-40B4-BE49-F238E27FC236}">
                  <a16:creationId xmlns:a16="http://schemas.microsoft.com/office/drawing/2014/main" id="{D19170CC-747E-4669-AF02-889139998E9A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3B97BE2-7BAB-4DA5-A0EB-12DA905CDCBD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02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DF0BB92-E5CF-4EAE-931F-1CBF1D7C803D}"/>
                </a:ext>
              </a:extLst>
            </p:cNvPr>
            <p:cNvSpPr txBox="1"/>
            <p:nvPr/>
          </p:nvSpPr>
          <p:spPr>
            <a:xfrm>
              <a:off x="6836846" y="2510760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BFE9CB3-D2C1-4F80-BB68-10830DFD5B8C}"/>
              </a:ext>
            </a:extLst>
          </p:cNvPr>
          <p:cNvGrpSpPr/>
          <p:nvPr/>
        </p:nvGrpSpPr>
        <p:grpSpPr>
          <a:xfrm>
            <a:off x="5059883" y="966617"/>
            <a:ext cx="2216344" cy="2902526"/>
            <a:chOff x="3884465" y="2182683"/>
            <a:chExt cx="1805441" cy="1894017"/>
          </a:xfrm>
        </p:grpSpPr>
        <p:sp>
          <p:nvSpPr>
            <p:cNvPr id="113" name="Rectangle: Top Corners Rounded 112">
              <a:extLst>
                <a:ext uri="{FF2B5EF4-FFF2-40B4-BE49-F238E27FC236}">
                  <a16:creationId xmlns:a16="http://schemas.microsoft.com/office/drawing/2014/main" id="{6E5DC3FD-7F41-4918-9C90-98CFDBD4234E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1C64665-61BE-4862-9585-9447323B86FA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42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969054D-CE80-4BF8-AF71-9FAEA0EFD6D0}"/>
                </a:ext>
              </a:extLst>
            </p:cNvPr>
            <p:cNvSpPr txBox="1"/>
            <p:nvPr/>
          </p:nvSpPr>
          <p:spPr>
            <a:xfrm>
              <a:off x="4339969" y="2501509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9FE4897-7C19-4CD9-B89D-EC9C46886C69}"/>
              </a:ext>
            </a:extLst>
          </p:cNvPr>
          <p:cNvGrpSpPr/>
          <p:nvPr/>
        </p:nvGrpSpPr>
        <p:grpSpPr>
          <a:xfrm>
            <a:off x="2178071" y="930651"/>
            <a:ext cx="2216345" cy="2511997"/>
            <a:chOff x="1387588" y="2182683"/>
            <a:chExt cx="1805441" cy="1894017"/>
          </a:xfrm>
        </p:grpSpPr>
        <p:sp>
          <p:nvSpPr>
            <p:cNvPr id="117" name="Rectangle: Top Corners Rounded 116">
              <a:extLst>
                <a:ext uri="{FF2B5EF4-FFF2-40B4-BE49-F238E27FC236}">
                  <a16:creationId xmlns:a16="http://schemas.microsoft.com/office/drawing/2014/main" id="{D6533C24-D9A4-45C9-8940-1C8CD6E9C796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C625736-B2BC-4E15-956A-B027BB920D27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87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415A621-CC17-4AF1-A3B4-049698349A84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4138306-EF79-40A5-B5EB-447967517B78}"/>
              </a:ext>
            </a:extLst>
          </p:cNvPr>
          <p:cNvSpPr/>
          <p:nvPr/>
        </p:nvSpPr>
        <p:spPr>
          <a:xfrm flipV="1">
            <a:off x="2312297" y="2046552"/>
            <a:ext cx="1950854" cy="413848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F2781BE-B868-4439-9028-602FC6CBA31E}"/>
              </a:ext>
            </a:extLst>
          </p:cNvPr>
          <p:cNvSpPr/>
          <p:nvPr/>
        </p:nvSpPr>
        <p:spPr>
          <a:xfrm flipV="1">
            <a:off x="5180460" y="2046548"/>
            <a:ext cx="1967855" cy="41384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A0C11AF-09DA-4866-9EDA-F39767BABB9C}"/>
              </a:ext>
            </a:extLst>
          </p:cNvPr>
          <p:cNvSpPr/>
          <p:nvPr/>
        </p:nvSpPr>
        <p:spPr>
          <a:xfrm flipV="1">
            <a:off x="7795504" y="2046548"/>
            <a:ext cx="1952982" cy="412483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917D3C7-8E68-4C2E-87D7-52FF79D47378}"/>
              </a:ext>
            </a:extLst>
          </p:cNvPr>
          <p:cNvGrpSpPr/>
          <p:nvPr/>
        </p:nvGrpSpPr>
        <p:grpSpPr>
          <a:xfrm>
            <a:off x="2399894" y="2616306"/>
            <a:ext cx="1772698" cy="1215050"/>
            <a:chOff x="1398291" y="3239554"/>
            <a:chExt cx="1772698" cy="121505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19AF574-4169-4156-A0B1-3E30362C8C20}"/>
                </a:ext>
              </a:extLst>
            </p:cNvPr>
            <p:cNvSpPr txBox="1"/>
            <p:nvPr/>
          </p:nvSpPr>
          <p:spPr>
            <a:xfrm>
              <a:off x="1398291" y="3239554"/>
              <a:ext cx="17726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ARDUINO </a:t>
              </a:r>
            </a:p>
            <a:p>
              <a:pPr algn="ctr"/>
              <a:r>
                <a:rPr lang="id-ID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UNO</a:t>
              </a:r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023E221-CAC9-403E-B9B3-06EE564035AF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7CB38A7-9E40-476E-883C-D50E52B211C2}"/>
              </a:ext>
            </a:extLst>
          </p:cNvPr>
          <p:cNvGrpSpPr/>
          <p:nvPr/>
        </p:nvGrpSpPr>
        <p:grpSpPr>
          <a:xfrm>
            <a:off x="5194108" y="2635545"/>
            <a:ext cx="1793438" cy="974081"/>
            <a:chOff x="3977674" y="3712036"/>
            <a:chExt cx="1793438" cy="635628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DC9117A-D6F3-4E95-A38C-5B5848E5F131}"/>
                </a:ext>
              </a:extLst>
            </p:cNvPr>
            <p:cNvSpPr txBox="1"/>
            <p:nvPr/>
          </p:nvSpPr>
          <p:spPr>
            <a:xfrm>
              <a:off x="4179530" y="3712036"/>
              <a:ext cx="1591582" cy="542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LoRa</a:t>
              </a:r>
            </a:p>
            <a:p>
              <a:pPr algn="ctr"/>
              <a:r>
                <a:rPr lang="id-ID" sz="24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DRAGINO</a:t>
              </a:r>
              <a:endParaRPr lang="en-US" sz="2400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7F277D7-D23A-4150-895F-E634116D44A2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200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BBA9091-F455-4F23-BA15-6C708DEDDB1C}"/>
              </a:ext>
            </a:extLst>
          </p:cNvPr>
          <p:cNvGrpSpPr/>
          <p:nvPr/>
        </p:nvGrpSpPr>
        <p:grpSpPr>
          <a:xfrm>
            <a:off x="8022035" y="2642933"/>
            <a:ext cx="1591582" cy="646331"/>
            <a:chOff x="6488272" y="3837442"/>
            <a:chExt cx="1591582" cy="646331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4C3A03D-1E86-4410-BF9F-A4FBE4F6BFED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Esp32</a:t>
              </a:r>
              <a:endParaRPr lang="en-US" sz="3600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C34481B-FC4D-4180-9C70-2E966DEFF932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A046D5E3-1049-4C6F-8B07-D7EA0107F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527" y="3478613"/>
            <a:ext cx="3155042" cy="247670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8E84156F-CB33-437A-9643-9E5BAF0CD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377904">
            <a:off x="5012867" y="3492450"/>
            <a:ext cx="2602254" cy="2602254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AEA66ED-27C9-4384-AEE9-4CFAB9E88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7722" flipH="1">
            <a:off x="7513036" y="3303766"/>
            <a:ext cx="2783136" cy="30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WHY?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BOARDS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SENSORS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5A2123-92D9-4E8D-8FB1-BC37CA541B36}"/>
              </a:ext>
            </a:extLst>
          </p:cNvPr>
          <p:cNvGrpSpPr/>
          <p:nvPr/>
        </p:nvGrpSpPr>
        <p:grpSpPr>
          <a:xfrm>
            <a:off x="6301976" y="763810"/>
            <a:ext cx="2216344" cy="2902526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0627572-29BD-45D9-8A33-60BBAFA0FE05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665CEAB-15AC-40C2-B83D-B4F1ACA510CE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42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035DB2-5A71-4AED-953C-7D18F34ADC45}"/>
                </a:ext>
              </a:extLst>
            </p:cNvPr>
            <p:cNvSpPr txBox="1"/>
            <p:nvPr/>
          </p:nvSpPr>
          <p:spPr>
            <a:xfrm>
              <a:off x="4339969" y="2501509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42C9F4-D171-465B-B484-6D6810A234BE}"/>
              </a:ext>
            </a:extLst>
          </p:cNvPr>
          <p:cNvGrpSpPr/>
          <p:nvPr/>
        </p:nvGrpSpPr>
        <p:grpSpPr>
          <a:xfrm>
            <a:off x="2567757" y="765631"/>
            <a:ext cx="2202142" cy="251199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4A70132B-E99D-4454-8724-B95F799D0A84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C990604-A56E-46AF-A9D5-5B3C0F87D9C3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87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FBFB470-30B1-4B97-8CD7-ABA13BA377A8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8FFE88F1-4898-4A02-8A1B-94219EF57D4C}"/>
              </a:ext>
            </a:extLst>
          </p:cNvPr>
          <p:cNvSpPr/>
          <p:nvPr/>
        </p:nvSpPr>
        <p:spPr>
          <a:xfrm flipV="1">
            <a:off x="2682694" y="1881530"/>
            <a:ext cx="1970142" cy="413848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0E377DC-B5EB-4010-ACFE-7BF469B888ED}"/>
              </a:ext>
            </a:extLst>
          </p:cNvPr>
          <p:cNvSpPr/>
          <p:nvPr/>
        </p:nvSpPr>
        <p:spPr>
          <a:xfrm flipV="1">
            <a:off x="6422553" y="1843741"/>
            <a:ext cx="1967855" cy="41384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55E8A33-0189-4933-8A20-9969AD2CE992}"/>
              </a:ext>
            </a:extLst>
          </p:cNvPr>
          <p:cNvGrpSpPr/>
          <p:nvPr/>
        </p:nvGrpSpPr>
        <p:grpSpPr>
          <a:xfrm>
            <a:off x="2789579" y="2451286"/>
            <a:ext cx="1772698" cy="1215050"/>
            <a:chOff x="1398291" y="3239554"/>
            <a:chExt cx="1772698" cy="1215050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14D49E-3CBF-43D0-98BC-0ACF65D9B6A5}"/>
                </a:ext>
              </a:extLst>
            </p:cNvPr>
            <p:cNvSpPr txBox="1"/>
            <p:nvPr/>
          </p:nvSpPr>
          <p:spPr>
            <a:xfrm>
              <a:off x="1398291" y="3239554"/>
              <a:ext cx="17726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WATER</a:t>
              </a:r>
            </a:p>
            <a:p>
              <a:pPr algn="ctr"/>
              <a:r>
                <a:rPr lang="id-ID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FLOW</a:t>
              </a:r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D47C373-535F-452D-B305-DFACD751888E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7A0644F-15BF-4ECD-964E-3BB37933E3B2}"/>
              </a:ext>
            </a:extLst>
          </p:cNvPr>
          <p:cNvGrpSpPr/>
          <p:nvPr/>
        </p:nvGrpSpPr>
        <p:grpSpPr>
          <a:xfrm>
            <a:off x="6436201" y="2528281"/>
            <a:ext cx="1793438" cy="878545"/>
            <a:chOff x="3977674" y="3774378"/>
            <a:chExt cx="1793438" cy="573286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3251ABA-BD29-47E3-AF94-74723CB98DA1}"/>
                </a:ext>
              </a:extLst>
            </p:cNvPr>
            <p:cNvSpPr txBox="1"/>
            <p:nvPr/>
          </p:nvSpPr>
          <p:spPr>
            <a:xfrm>
              <a:off x="4179530" y="3774378"/>
              <a:ext cx="1591582" cy="3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ACS 712</a:t>
              </a:r>
              <a:endParaRPr lang="en-US" sz="2400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F524431-7D38-4EA0-A3F3-20612C17BDF1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200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9092331-0D29-4A49-8DAD-6792ACFE2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75494">
            <a:off x="1508186" y="2802442"/>
            <a:ext cx="4082736" cy="4082736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237D4DD-9BF2-4971-8BE8-F812D0B63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572" y="2696638"/>
            <a:ext cx="3985485" cy="398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WHY?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BOARDS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SENSORS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7A851CB-C530-4073-8BC1-ADE4368B6176}"/>
              </a:ext>
            </a:extLst>
          </p:cNvPr>
          <p:cNvCxnSpPr>
            <a:cxnSpLocks/>
          </p:cNvCxnSpPr>
          <p:nvPr/>
        </p:nvCxnSpPr>
        <p:spPr>
          <a:xfrm>
            <a:off x="2528168" y="4698356"/>
            <a:ext cx="116632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2A2A8A7-7654-456C-93E8-AE85D511F7CB}"/>
              </a:ext>
            </a:extLst>
          </p:cNvPr>
          <p:cNvGrpSpPr/>
          <p:nvPr/>
        </p:nvGrpSpPr>
        <p:grpSpPr>
          <a:xfrm>
            <a:off x="2317074" y="4592809"/>
            <a:ext cx="211094" cy="211094"/>
            <a:chOff x="1677812" y="4248152"/>
            <a:chExt cx="211094" cy="21109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43F8F52-FF7F-4E21-A0AB-DEDA6C937E1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606410B-B6F3-4C3A-9AD2-59D669451958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CC984B7-EDDE-48AA-9F5D-FA2F8B079CFE}"/>
              </a:ext>
            </a:extLst>
          </p:cNvPr>
          <p:cNvGrpSpPr/>
          <p:nvPr/>
        </p:nvGrpSpPr>
        <p:grpSpPr>
          <a:xfrm>
            <a:off x="3675276" y="4586812"/>
            <a:ext cx="211094" cy="211094"/>
            <a:chOff x="3855819" y="4248152"/>
            <a:chExt cx="211094" cy="21109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4965C17-792E-4338-971C-9EACC3D94D0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43483-02E1-423A-8996-C1D7BAFBD78B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ED488A-0000-4E12-9C17-192C8BA607DD}"/>
              </a:ext>
            </a:extLst>
          </p:cNvPr>
          <p:cNvGrpSpPr/>
          <p:nvPr/>
        </p:nvGrpSpPr>
        <p:grpSpPr>
          <a:xfrm>
            <a:off x="5094482" y="4602753"/>
            <a:ext cx="211094" cy="211094"/>
            <a:chOff x="5973250" y="4248152"/>
            <a:chExt cx="211094" cy="21109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6CB597-3C69-4F82-8417-48B2902A1B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BB56177-4A4A-4F92-A7E2-2E6ADDAB12C7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878632C-5A1A-4F30-99FA-99C8A258BC3D}"/>
              </a:ext>
            </a:extLst>
          </p:cNvPr>
          <p:cNvGrpSpPr/>
          <p:nvPr/>
        </p:nvGrpSpPr>
        <p:grpSpPr>
          <a:xfrm rot="19004202">
            <a:off x="974126" y="3128598"/>
            <a:ext cx="1275682" cy="1275682"/>
            <a:chOff x="3063120" y="1755914"/>
            <a:chExt cx="1275682" cy="1275682"/>
          </a:xfrm>
        </p:grpSpPr>
        <p:sp>
          <p:nvSpPr>
            <p:cNvPr id="87" name="Teardrop 86">
              <a:extLst>
                <a:ext uri="{FF2B5EF4-FFF2-40B4-BE49-F238E27FC236}">
                  <a16:creationId xmlns:a16="http://schemas.microsoft.com/office/drawing/2014/main" id="{367E30B4-0956-4C69-9901-E378D92D7BAE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7D7C95-E263-4E08-B406-2D54D9C9271C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A2F1817-6D09-41D9-A8C1-17299B704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595798">
              <a:off x="3253152" y="1897482"/>
              <a:ext cx="960845" cy="96084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60F57C9-EB7C-4980-9595-EB1FD39361EC}"/>
              </a:ext>
            </a:extLst>
          </p:cNvPr>
          <p:cNvGrpSpPr/>
          <p:nvPr/>
        </p:nvGrpSpPr>
        <p:grpSpPr>
          <a:xfrm>
            <a:off x="3138887" y="2825020"/>
            <a:ext cx="1275682" cy="1275682"/>
            <a:chOff x="5242440" y="1755914"/>
            <a:chExt cx="1275682" cy="1275682"/>
          </a:xfrm>
        </p:grpSpPr>
        <p:sp>
          <p:nvSpPr>
            <p:cNvPr id="91" name="Teardrop 90">
              <a:extLst>
                <a:ext uri="{FF2B5EF4-FFF2-40B4-BE49-F238E27FC236}">
                  <a16:creationId xmlns:a16="http://schemas.microsoft.com/office/drawing/2014/main" id="{7C06188E-102E-41CB-BC8D-38F9D1B1857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579C736-6DE5-4551-8284-E2F2E54D875C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ADAA8D5-F51E-4833-9A53-73C87A6DC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15403" y="1989513"/>
              <a:ext cx="945914" cy="742542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3CE4DCE-A279-48B7-B42C-B258B3B51F04}"/>
              </a:ext>
            </a:extLst>
          </p:cNvPr>
          <p:cNvGrpSpPr/>
          <p:nvPr/>
        </p:nvGrpSpPr>
        <p:grpSpPr>
          <a:xfrm rot="5400000">
            <a:off x="5631338" y="4212692"/>
            <a:ext cx="1019092" cy="1019092"/>
            <a:chOff x="7353181" y="1755914"/>
            <a:chExt cx="1275682" cy="1275682"/>
          </a:xfrm>
        </p:grpSpPr>
        <p:sp>
          <p:nvSpPr>
            <p:cNvPr id="100" name="Teardrop 99">
              <a:extLst>
                <a:ext uri="{FF2B5EF4-FFF2-40B4-BE49-F238E27FC236}">
                  <a16:creationId xmlns:a16="http://schemas.microsoft.com/office/drawing/2014/main" id="{0486C2E9-C7DF-443A-9E19-059933BAAA5A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5646A49-2A74-4A5E-B3D0-FF603676FAD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9F32298-C850-4F81-B80A-3B3AFA99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5152829">
              <a:off x="7501605" y="1930569"/>
              <a:ext cx="943939" cy="943939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1ADF03D-C222-4B8B-810D-CF99E9CB3839}"/>
              </a:ext>
            </a:extLst>
          </p:cNvPr>
          <p:cNvGrpSpPr/>
          <p:nvPr/>
        </p:nvGrpSpPr>
        <p:grpSpPr>
          <a:xfrm rot="3039470" flipV="1">
            <a:off x="900966" y="4869240"/>
            <a:ext cx="1275682" cy="1275682"/>
            <a:chOff x="3063120" y="1755914"/>
            <a:chExt cx="1275682" cy="1275682"/>
          </a:xfrm>
        </p:grpSpPr>
        <p:sp>
          <p:nvSpPr>
            <p:cNvPr id="104" name="Teardrop 103">
              <a:extLst>
                <a:ext uri="{FF2B5EF4-FFF2-40B4-BE49-F238E27FC236}">
                  <a16:creationId xmlns:a16="http://schemas.microsoft.com/office/drawing/2014/main" id="{896A9236-0FBE-438B-8F62-E64F6902729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976D57B-ADD8-4D10-9A1E-401B7183B51F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74B5AC5-6DA9-45E3-90B3-03AF58E36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731534" flipV="1">
              <a:off x="3219132" y="1956555"/>
              <a:ext cx="928767" cy="928767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79E232A-31FE-4BB7-BA5B-5DD9E06062DF}"/>
              </a:ext>
            </a:extLst>
          </p:cNvPr>
          <p:cNvGrpSpPr/>
          <p:nvPr/>
        </p:nvGrpSpPr>
        <p:grpSpPr>
          <a:xfrm flipV="1">
            <a:off x="3153860" y="5206509"/>
            <a:ext cx="1275682" cy="1275682"/>
            <a:chOff x="5242440" y="1755914"/>
            <a:chExt cx="1275682" cy="1275682"/>
          </a:xfrm>
        </p:grpSpPr>
        <p:sp>
          <p:nvSpPr>
            <p:cNvPr id="108" name="Teardrop 107">
              <a:extLst>
                <a:ext uri="{FF2B5EF4-FFF2-40B4-BE49-F238E27FC236}">
                  <a16:creationId xmlns:a16="http://schemas.microsoft.com/office/drawing/2014/main" id="{E2AC9945-36C8-48C4-B981-E87E4790FEF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4F2E152-5BE5-4677-8FFA-EA7581210BD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91452DB-584D-4D72-B365-A293D232D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2710" y="1955646"/>
              <a:ext cx="889685" cy="889685"/>
            </a:xfrm>
            <a:prstGeom prst="rect">
              <a:avLst/>
            </a:prstGeom>
          </p:spPr>
        </p:pic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A4305446-BBEC-4C04-959B-04B506B8A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8235" y="4275814"/>
            <a:ext cx="893868" cy="89386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047F935-3482-4B9F-9A20-2E03A9D42C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363">
            <a:off x="6017315" y="3025008"/>
            <a:ext cx="1237092" cy="123709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C4BA1708-E276-4199-9ADC-503E5BE03F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19" y="1333075"/>
            <a:ext cx="2704398" cy="1642516"/>
          </a:xfrm>
          <a:prstGeom prst="rect">
            <a:avLst/>
          </a:prstGeom>
        </p:spPr>
      </p:pic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BD66874-09AF-400F-BCD6-1DD867EC7A3A}"/>
              </a:ext>
            </a:extLst>
          </p:cNvPr>
          <p:cNvCxnSpPr>
            <a:cxnSpLocks/>
          </p:cNvCxnSpPr>
          <p:nvPr/>
        </p:nvCxnSpPr>
        <p:spPr>
          <a:xfrm>
            <a:off x="5372729" y="1004553"/>
            <a:ext cx="1003217" cy="586854"/>
          </a:xfrm>
          <a:prstGeom prst="line">
            <a:avLst/>
          </a:prstGeom>
          <a:ln w="76200">
            <a:solidFill>
              <a:srgbClr val="F68D11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3C3DFBC3-A769-4680-95A0-3BABD5B0E7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17" y="280084"/>
            <a:ext cx="893868" cy="888956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C11F265-CC3C-4449-B816-1FCB64FB1C4E}"/>
              </a:ext>
            </a:extLst>
          </p:cNvPr>
          <p:cNvCxnSpPr>
            <a:cxnSpLocks/>
          </p:cNvCxnSpPr>
          <p:nvPr/>
        </p:nvCxnSpPr>
        <p:spPr>
          <a:xfrm flipH="1">
            <a:off x="8248559" y="1228487"/>
            <a:ext cx="834060" cy="994049"/>
          </a:xfrm>
          <a:prstGeom prst="line">
            <a:avLst/>
          </a:prstGeom>
          <a:ln w="76200">
            <a:solidFill>
              <a:srgbClr val="F68D11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107593A6-30B8-4A2C-B3A5-F904BC5A4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864" y="349237"/>
            <a:ext cx="1118550" cy="1180769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C420635-10BC-482E-80B3-9066A3971904}"/>
              </a:ext>
            </a:extLst>
          </p:cNvPr>
          <p:cNvCxnSpPr>
            <a:cxnSpLocks/>
          </p:cNvCxnSpPr>
          <p:nvPr/>
        </p:nvCxnSpPr>
        <p:spPr>
          <a:xfrm>
            <a:off x="7520767" y="780870"/>
            <a:ext cx="0" cy="878131"/>
          </a:xfrm>
          <a:prstGeom prst="line">
            <a:avLst/>
          </a:prstGeom>
          <a:ln w="76200">
            <a:solidFill>
              <a:srgbClr val="F68D11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6D9575B4-A0F4-4F61-9FE7-862DF5CAB0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79" y="30445"/>
            <a:ext cx="711977" cy="7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5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7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WHY?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BOARDS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SENSORS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?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A88E98B-D1B2-413D-BD13-5856D64A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4142" y="-297701"/>
            <a:ext cx="10622365" cy="7319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89DAAE-8328-4AEE-8E0F-E92BD21A9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8" y="1689555"/>
            <a:ext cx="5727323" cy="406907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A728AAE-CA9A-4E3E-AFF0-00C952B4AC77}"/>
              </a:ext>
            </a:extLst>
          </p:cNvPr>
          <p:cNvSpPr txBox="1"/>
          <p:nvPr/>
        </p:nvSpPr>
        <p:spPr>
          <a:xfrm>
            <a:off x="-8754" y="2337439"/>
            <a:ext cx="6301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800" b="1" dirty="0">
                <a:solidFill>
                  <a:srgbClr val="FCC530"/>
                </a:solidFill>
                <a:latin typeface="Tw Cen MT" panose="020B0602020104020603" pitchFamily="34" charset="0"/>
              </a:rPr>
              <a:t>ANY QUESTION ?</a:t>
            </a:r>
            <a:endParaRPr lang="en-US" sz="7800" b="1" dirty="0">
              <a:solidFill>
                <a:srgbClr val="FCC53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112</Words>
  <Application>Microsoft Office PowerPoint</Application>
  <PresentationFormat>Widescreen</PresentationFormat>
  <Paragraphs>84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Erhylk Syam</cp:lastModifiedBy>
  <cp:revision>43</cp:revision>
  <dcterms:created xsi:type="dcterms:W3CDTF">2017-01-05T13:17:27Z</dcterms:created>
  <dcterms:modified xsi:type="dcterms:W3CDTF">2019-11-19T01:03:45Z</dcterms:modified>
</cp:coreProperties>
</file>